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24" autoAdjust="0"/>
    <p:restoredTop sz="94660"/>
  </p:normalViewPr>
  <p:slideViewPr>
    <p:cSldViewPr snapToGrid="0">
      <p:cViewPr>
        <p:scale>
          <a:sx n="104" d="100"/>
          <a:sy n="104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CA0A-46E0-4BDB-981C-1F18BBFCAB17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E74-21C9-4BD2-8701-D0F2B5BBB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B313-3750-4E07-AEE5-AF86CAC88559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CA4A-78A2-4A36-9F22-D80DF67D7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BC4B-6A4B-4A15-A549-6CD9A81058F8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2C5C-A85F-4D46-B207-2148FCD38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B0BF-9898-4EC2-AF45-E23931B78987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BF52-D46F-4F75-B24E-11CBF0309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EF44-C877-4D93-AADA-DB81DDDA3B36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6FFBD-FB0F-43A8-A3BE-B580DA1A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2CAA-445E-4F66-BB28-6B55C5B585AD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8984-AB0E-4079-A918-09198685E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36B74-FDBB-48C1-A979-982BD843BF34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D25D2-65AD-4C12-B407-D0C414C3C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70738-3B1E-4757-A1F0-32162F4EB08C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DA60-4EE3-4307-A78A-372B0B711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4E31-C523-49E2-A24C-6494ED77A8C1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D98C-B40D-417A-A73E-33492D0C9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3FBD-929D-4C1A-BB60-336B9CA12006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1F6D5-20D4-445E-BD20-4AF5D14FF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7C87-5CBF-4D61-BA02-F7046D986B71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A1B1-4BD4-41B9-827D-F5D8ACBD8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BD1A-9184-40A9-A0C3-39A1BE723AA1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5FF5-2A55-461A-8973-DA5259B5D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55CBC-21CD-42B8-B447-1DABB71BD2E1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7942-BE33-426A-804D-55B40270B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7A09-0154-4158-8CE2-1F88C5CC19BA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BF62-A64E-44F0-94E4-3673EB80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123F-ADF6-41AE-B649-8821CD29416A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4ECE-F309-4C26-817E-CE2119D7A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AA36-8133-454D-AA95-7C7144D3E308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E52E6-67DA-4E2A-BED9-6B123146F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93E02E-4ECE-4C46-8511-038A208A82F7}" type="datetimeFigureOut">
              <a:rPr lang="ru-RU"/>
              <a:pPr>
                <a:defRPr/>
              </a:pPr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C1686363-F7EF-4DA6-83AD-D00D8E510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32863" y="166255"/>
            <a:ext cx="6897645" cy="669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60393" y="138545"/>
            <a:ext cx="6826951" cy="673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28855" y="152400"/>
            <a:ext cx="6890901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51725" y="152400"/>
            <a:ext cx="6844097" cy="670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802527" y="180110"/>
            <a:ext cx="6769525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9774" y="180110"/>
            <a:ext cx="6816292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43200" y="121586"/>
            <a:ext cx="6828852" cy="673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35382" y="120383"/>
            <a:ext cx="6977975" cy="67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8</vt:i4>
      </vt:variant>
    </vt:vector>
  </HeadingPairs>
  <TitlesOfParts>
    <vt:vector size="29" baseType="lpstr">
      <vt:lpstr>Century Gothic</vt:lpstr>
      <vt:lpstr>Arial</vt:lpstr>
      <vt:lpstr>Wingdings 3</vt:lpstr>
      <vt:lpstr>Calibri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Prohorihina</cp:lastModifiedBy>
  <cp:revision>4</cp:revision>
  <dcterms:created xsi:type="dcterms:W3CDTF">2019-04-09T04:53:23Z</dcterms:created>
  <dcterms:modified xsi:type="dcterms:W3CDTF">2019-05-07T04:55:42Z</dcterms:modified>
</cp:coreProperties>
</file>